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  <p:sldMasterId id="2147483710" r:id="rId3"/>
  </p:sldMasterIdLst>
  <p:sldIdLst>
    <p:sldId id="306" r:id="rId4"/>
    <p:sldId id="304" r:id="rId5"/>
    <p:sldId id="309" r:id="rId6"/>
    <p:sldId id="311" r:id="rId7"/>
    <p:sldId id="328" r:id="rId8"/>
    <p:sldId id="313" r:id="rId9"/>
    <p:sldId id="308" r:id="rId10"/>
    <p:sldId id="320" r:id="rId11"/>
    <p:sldId id="314" r:id="rId12"/>
    <p:sldId id="307" r:id="rId13"/>
    <p:sldId id="312" r:id="rId14"/>
    <p:sldId id="318" r:id="rId15"/>
    <p:sldId id="317" r:id="rId16"/>
    <p:sldId id="327" r:id="rId17"/>
    <p:sldId id="315" r:id="rId18"/>
    <p:sldId id="324" r:id="rId19"/>
    <p:sldId id="323" r:id="rId20"/>
    <p:sldId id="305" r:id="rId21"/>
  </p:sldIdLst>
  <p:sldSz cx="12801600" cy="9601200" type="A3"/>
  <p:notesSz cx="6858000" cy="9144000"/>
  <p:defaultTextStyle>
    <a:defPPr>
      <a:defRPr lang="ru-RU"/>
    </a:defPPr>
    <a:lvl1pPr marL="0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472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4946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2420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49894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7366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4839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2313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299786" algn="l" defTabSz="1074946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6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105" indent="0" algn="ctr">
              <a:buNone/>
              <a:defRPr sz="2800"/>
            </a:lvl2pPr>
            <a:lvl3pPr marL="1280210" indent="0" algn="ctr">
              <a:buNone/>
              <a:defRPr sz="2520"/>
            </a:lvl3pPr>
            <a:lvl4pPr marL="1920317" indent="0" algn="ctr">
              <a:buNone/>
              <a:defRPr sz="2240"/>
            </a:lvl4pPr>
            <a:lvl5pPr marL="2560424" indent="0" algn="ctr">
              <a:buNone/>
              <a:defRPr sz="2240"/>
            </a:lvl5pPr>
            <a:lvl6pPr marL="3200527" indent="0" algn="ctr">
              <a:buNone/>
              <a:defRPr sz="2240"/>
            </a:lvl6pPr>
            <a:lvl7pPr marL="3840634" indent="0" algn="ctr">
              <a:buNone/>
              <a:defRPr sz="2240"/>
            </a:lvl7pPr>
            <a:lvl8pPr marL="4480739" indent="0" algn="ctr">
              <a:buNone/>
              <a:defRPr sz="2240"/>
            </a:lvl8pPr>
            <a:lvl9pPr marL="5120844" indent="0" algn="ctr">
              <a:buNone/>
              <a:defRPr sz="224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092F3-79B3-4468-9CD5-7D0E266B1A4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2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C5ED4-CB64-443F-9D0E-A7B29F59BE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0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7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7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A509F-4A21-4A2A-84E1-F35E98410A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93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105" indent="0" algn="ctr">
              <a:buNone/>
              <a:defRPr sz="2800"/>
            </a:lvl2pPr>
            <a:lvl3pPr marL="1280210" indent="0" algn="ctr">
              <a:buNone/>
              <a:defRPr sz="2520"/>
            </a:lvl3pPr>
            <a:lvl4pPr marL="1920317" indent="0" algn="ctr">
              <a:buNone/>
              <a:defRPr sz="2240"/>
            </a:lvl4pPr>
            <a:lvl5pPr marL="2560424" indent="0" algn="ctr">
              <a:buNone/>
              <a:defRPr sz="2240"/>
            </a:lvl5pPr>
            <a:lvl6pPr marL="3200527" indent="0" algn="ctr">
              <a:buNone/>
              <a:defRPr sz="2240"/>
            </a:lvl6pPr>
            <a:lvl7pPr marL="3840634" indent="0" algn="ctr">
              <a:buNone/>
              <a:defRPr sz="2240"/>
            </a:lvl7pPr>
            <a:lvl8pPr marL="4480739" indent="0" algn="ctr">
              <a:buNone/>
              <a:defRPr sz="2240"/>
            </a:lvl8pPr>
            <a:lvl9pPr marL="5120844" indent="0" algn="ctr">
              <a:buNone/>
              <a:defRPr sz="224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57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662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4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4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10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21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317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424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527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634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739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844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11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1" y="2555875"/>
            <a:ext cx="5440680" cy="60918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1" y="2555875"/>
            <a:ext cx="5440680" cy="60918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725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5" indent="0">
              <a:buNone/>
              <a:defRPr sz="2800" b="1"/>
            </a:lvl2pPr>
            <a:lvl3pPr marL="1280210" indent="0">
              <a:buNone/>
              <a:defRPr sz="2520" b="1"/>
            </a:lvl3pPr>
            <a:lvl4pPr marL="1920317" indent="0">
              <a:buNone/>
              <a:defRPr sz="2240" b="1"/>
            </a:lvl4pPr>
            <a:lvl5pPr marL="2560424" indent="0">
              <a:buNone/>
              <a:defRPr sz="2240" b="1"/>
            </a:lvl5pPr>
            <a:lvl6pPr marL="3200527" indent="0">
              <a:buNone/>
              <a:defRPr sz="2240" b="1"/>
            </a:lvl6pPr>
            <a:lvl7pPr marL="3840634" indent="0">
              <a:buNone/>
              <a:defRPr sz="2240" b="1"/>
            </a:lvl7pPr>
            <a:lvl8pPr marL="4480739" indent="0">
              <a:buNone/>
              <a:defRPr sz="2240" b="1"/>
            </a:lvl8pPr>
            <a:lvl9pPr marL="5120844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2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5" indent="0">
              <a:buNone/>
              <a:defRPr sz="2800" b="1"/>
            </a:lvl2pPr>
            <a:lvl3pPr marL="1280210" indent="0">
              <a:buNone/>
              <a:defRPr sz="2520" b="1"/>
            </a:lvl3pPr>
            <a:lvl4pPr marL="1920317" indent="0">
              <a:buNone/>
              <a:defRPr sz="2240" b="1"/>
            </a:lvl4pPr>
            <a:lvl5pPr marL="2560424" indent="0">
              <a:buNone/>
              <a:defRPr sz="2240" b="1"/>
            </a:lvl5pPr>
            <a:lvl6pPr marL="3200527" indent="0">
              <a:buNone/>
              <a:defRPr sz="2240" b="1"/>
            </a:lvl6pPr>
            <a:lvl7pPr marL="3840634" indent="0">
              <a:buNone/>
              <a:defRPr sz="2240" b="1"/>
            </a:lvl7pPr>
            <a:lvl8pPr marL="4480739" indent="0">
              <a:buNone/>
              <a:defRPr sz="2240" b="1"/>
            </a:lvl8pPr>
            <a:lvl9pPr marL="5120844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2" y="3507105"/>
            <a:ext cx="5442347" cy="515842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0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6219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09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80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9" y="1382400"/>
            <a:ext cx="6480811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80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105" indent="0">
              <a:buNone/>
              <a:defRPr sz="1960"/>
            </a:lvl2pPr>
            <a:lvl3pPr marL="1280210" indent="0">
              <a:buNone/>
              <a:defRPr sz="1680"/>
            </a:lvl3pPr>
            <a:lvl4pPr marL="1920317" indent="0">
              <a:buNone/>
              <a:defRPr sz="1400"/>
            </a:lvl4pPr>
            <a:lvl5pPr marL="2560424" indent="0">
              <a:buNone/>
              <a:defRPr sz="1400"/>
            </a:lvl5pPr>
            <a:lvl6pPr marL="3200527" indent="0">
              <a:buNone/>
              <a:defRPr sz="1400"/>
            </a:lvl6pPr>
            <a:lvl7pPr marL="3840634" indent="0">
              <a:buNone/>
              <a:defRPr sz="1400"/>
            </a:lvl7pPr>
            <a:lvl8pPr marL="4480739" indent="0">
              <a:buNone/>
              <a:defRPr sz="1400"/>
            </a:lvl8pPr>
            <a:lvl9pPr marL="512084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3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D8997-750D-48E9-A96A-FBA8FEF472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829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80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9" y="1382400"/>
            <a:ext cx="6480811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105" indent="0">
              <a:buNone/>
              <a:defRPr sz="3920"/>
            </a:lvl2pPr>
            <a:lvl3pPr marL="1280210" indent="0">
              <a:buNone/>
              <a:defRPr sz="3360"/>
            </a:lvl3pPr>
            <a:lvl4pPr marL="1920317" indent="0">
              <a:buNone/>
              <a:defRPr sz="2800"/>
            </a:lvl4pPr>
            <a:lvl5pPr marL="2560424" indent="0">
              <a:buNone/>
              <a:defRPr sz="2800"/>
            </a:lvl5pPr>
            <a:lvl6pPr marL="3200527" indent="0">
              <a:buNone/>
              <a:defRPr sz="2800"/>
            </a:lvl6pPr>
            <a:lvl7pPr marL="3840634" indent="0">
              <a:buNone/>
              <a:defRPr sz="2800"/>
            </a:lvl7pPr>
            <a:lvl8pPr marL="4480739" indent="0">
              <a:buNone/>
              <a:defRPr sz="2800"/>
            </a:lvl8pPr>
            <a:lvl9pPr marL="5120844" indent="0">
              <a:buNone/>
              <a:defRPr sz="28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80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105" indent="0">
              <a:buNone/>
              <a:defRPr sz="1960"/>
            </a:lvl2pPr>
            <a:lvl3pPr marL="1280210" indent="0">
              <a:buNone/>
              <a:defRPr sz="1680"/>
            </a:lvl3pPr>
            <a:lvl4pPr marL="1920317" indent="0">
              <a:buNone/>
              <a:defRPr sz="1400"/>
            </a:lvl4pPr>
            <a:lvl5pPr marL="2560424" indent="0">
              <a:buNone/>
              <a:defRPr sz="1400"/>
            </a:lvl5pPr>
            <a:lvl6pPr marL="3200527" indent="0">
              <a:buNone/>
              <a:defRPr sz="1400"/>
            </a:lvl6pPr>
            <a:lvl7pPr marL="3840634" indent="0">
              <a:buNone/>
              <a:defRPr sz="1400"/>
            </a:lvl7pPr>
            <a:lvl8pPr marL="4480739" indent="0">
              <a:buNone/>
              <a:defRPr sz="1400"/>
            </a:lvl8pPr>
            <a:lvl9pPr marL="512084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922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9" y="511175"/>
            <a:ext cx="2760345" cy="81365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4" y="511175"/>
            <a:ext cx="8121015" cy="813657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834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601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1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7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549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21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9" y="6169666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9" y="4069403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10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203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306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41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509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612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713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815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555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0080" y="2240285"/>
            <a:ext cx="5654040" cy="6336348"/>
          </a:xfrm>
        </p:spPr>
        <p:txBody>
          <a:bodyPr/>
          <a:lstStyle>
            <a:lvl1pPr>
              <a:defRPr sz="3920"/>
            </a:lvl1pPr>
            <a:lvl2pPr>
              <a:defRPr sz="3360"/>
            </a:lvl2pPr>
            <a:lvl3pPr>
              <a:defRPr sz="2800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7480" y="2240285"/>
            <a:ext cx="5654040" cy="6336348"/>
          </a:xfrm>
        </p:spPr>
        <p:txBody>
          <a:bodyPr/>
          <a:lstStyle>
            <a:lvl1pPr>
              <a:defRPr sz="3920"/>
            </a:lvl1pPr>
            <a:lvl2pPr>
              <a:defRPr sz="3360"/>
            </a:lvl2pPr>
            <a:lvl3pPr>
              <a:defRPr sz="2800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625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1" indent="0">
              <a:buNone/>
              <a:defRPr sz="2800" b="1"/>
            </a:lvl2pPr>
            <a:lvl3pPr marL="1280203" indent="0">
              <a:buNone/>
              <a:defRPr sz="2520" b="1"/>
            </a:lvl3pPr>
            <a:lvl4pPr marL="1920306" indent="0">
              <a:buNone/>
              <a:defRPr sz="2240" b="1"/>
            </a:lvl4pPr>
            <a:lvl5pPr marL="2560410" indent="0">
              <a:buNone/>
              <a:defRPr sz="2240" b="1"/>
            </a:lvl5pPr>
            <a:lvl6pPr marL="3200509" indent="0">
              <a:buNone/>
              <a:defRPr sz="2240" b="1"/>
            </a:lvl6pPr>
            <a:lvl7pPr marL="3840612" indent="0">
              <a:buNone/>
              <a:defRPr sz="2240" b="1"/>
            </a:lvl7pPr>
            <a:lvl8pPr marL="4480713" indent="0">
              <a:buNone/>
              <a:defRPr sz="2240" b="1"/>
            </a:lvl8pPr>
            <a:lvl9pPr marL="5120815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360"/>
            </a:lvl1pPr>
            <a:lvl2pPr>
              <a:defRPr sz="2800"/>
            </a:lvl2pPr>
            <a:lvl3pPr>
              <a:defRPr sz="2520"/>
            </a:lvl3pPr>
            <a:lvl4pPr>
              <a:defRPr sz="2240"/>
            </a:lvl4pPr>
            <a:lvl5pPr>
              <a:defRPr sz="2240"/>
            </a:lvl5pPr>
            <a:lvl6pPr>
              <a:defRPr sz="2240"/>
            </a:lvl6pPr>
            <a:lvl7pPr>
              <a:defRPr sz="2240"/>
            </a:lvl7pPr>
            <a:lvl8pPr>
              <a:defRPr sz="2240"/>
            </a:lvl8pPr>
            <a:lvl9pPr>
              <a:defRPr sz="2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7" y="2149158"/>
            <a:ext cx="5658486" cy="89566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1" indent="0">
              <a:buNone/>
              <a:defRPr sz="2800" b="1"/>
            </a:lvl2pPr>
            <a:lvl3pPr marL="1280203" indent="0">
              <a:buNone/>
              <a:defRPr sz="2520" b="1"/>
            </a:lvl3pPr>
            <a:lvl4pPr marL="1920306" indent="0">
              <a:buNone/>
              <a:defRPr sz="2240" b="1"/>
            </a:lvl4pPr>
            <a:lvl5pPr marL="2560410" indent="0">
              <a:buNone/>
              <a:defRPr sz="2240" b="1"/>
            </a:lvl5pPr>
            <a:lvl6pPr marL="3200509" indent="0">
              <a:buNone/>
              <a:defRPr sz="2240" b="1"/>
            </a:lvl6pPr>
            <a:lvl7pPr marL="3840612" indent="0">
              <a:buNone/>
              <a:defRPr sz="2240" b="1"/>
            </a:lvl7pPr>
            <a:lvl8pPr marL="4480713" indent="0">
              <a:buNone/>
              <a:defRPr sz="2240" b="1"/>
            </a:lvl8pPr>
            <a:lvl9pPr marL="5120815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03037" y="3044825"/>
            <a:ext cx="5658486" cy="5531803"/>
          </a:xfrm>
        </p:spPr>
        <p:txBody>
          <a:bodyPr/>
          <a:lstStyle>
            <a:lvl1pPr>
              <a:defRPr sz="3360"/>
            </a:lvl1pPr>
            <a:lvl2pPr>
              <a:defRPr sz="2800"/>
            </a:lvl2pPr>
            <a:lvl3pPr>
              <a:defRPr sz="2520"/>
            </a:lvl3pPr>
            <a:lvl4pPr>
              <a:defRPr sz="2240"/>
            </a:lvl4pPr>
            <a:lvl5pPr>
              <a:defRPr sz="2240"/>
            </a:lvl5pPr>
            <a:lvl6pPr>
              <a:defRPr sz="2240"/>
            </a:lvl6pPr>
            <a:lvl7pPr>
              <a:defRPr sz="2240"/>
            </a:lvl7pPr>
            <a:lvl8pPr>
              <a:defRPr sz="2240"/>
            </a:lvl8pPr>
            <a:lvl9pPr>
              <a:defRPr sz="224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27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819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71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44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3444" y="6425250"/>
            <a:ext cx="11041380" cy="2100262"/>
          </a:xfrm>
        </p:spPr>
        <p:txBody>
          <a:bodyPr/>
          <a:lstStyle>
            <a:lvl1pPr marL="0" indent="0">
              <a:buNone/>
              <a:defRPr sz="3360"/>
            </a:lvl1pPr>
            <a:lvl2pPr marL="640105" indent="0">
              <a:buNone/>
              <a:defRPr sz="2800"/>
            </a:lvl2pPr>
            <a:lvl3pPr marL="1280210" indent="0">
              <a:buNone/>
              <a:defRPr sz="2520"/>
            </a:lvl3pPr>
            <a:lvl4pPr marL="1920317" indent="0">
              <a:buNone/>
              <a:defRPr sz="2240"/>
            </a:lvl4pPr>
            <a:lvl5pPr marL="2560424" indent="0">
              <a:buNone/>
              <a:defRPr sz="2240"/>
            </a:lvl5pPr>
            <a:lvl6pPr marL="3200527" indent="0">
              <a:buNone/>
              <a:defRPr sz="2240"/>
            </a:lvl6pPr>
            <a:lvl7pPr marL="3840634" indent="0">
              <a:buNone/>
              <a:defRPr sz="2240"/>
            </a:lvl7pPr>
            <a:lvl8pPr marL="4480739" indent="0">
              <a:buNone/>
              <a:defRPr sz="2240"/>
            </a:lvl8pPr>
            <a:lvl9pPr marL="5120844" indent="0">
              <a:buNone/>
              <a:defRPr sz="224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B85DF-1108-4FF8-B796-6B39ADCEC95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354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5072" y="382275"/>
            <a:ext cx="7156450" cy="8194358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2" y="2009145"/>
            <a:ext cx="4211639" cy="6567488"/>
          </a:xfrm>
        </p:spPr>
        <p:txBody>
          <a:bodyPr/>
          <a:lstStyle>
            <a:lvl1pPr marL="0" indent="0">
              <a:buNone/>
              <a:defRPr sz="1960"/>
            </a:lvl1pPr>
            <a:lvl2pPr marL="640101" indent="0">
              <a:buNone/>
              <a:defRPr sz="1680"/>
            </a:lvl2pPr>
            <a:lvl3pPr marL="1280203" indent="0">
              <a:buNone/>
              <a:defRPr sz="1400"/>
            </a:lvl3pPr>
            <a:lvl4pPr marL="1920306" indent="0">
              <a:buNone/>
              <a:defRPr sz="1260"/>
            </a:lvl4pPr>
            <a:lvl5pPr marL="2560410" indent="0">
              <a:buNone/>
              <a:defRPr sz="1260"/>
            </a:lvl5pPr>
            <a:lvl6pPr marL="3200509" indent="0">
              <a:buNone/>
              <a:defRPr sz="1260"/>
            </a:lvl6pPr>
            <a:lvl7pPr marL="3840612" indent="0">
              <a:buNone/>
              <a:defRPr sz="1260"/>
            </a:lvl7pPr>
            <a:lvl8pPr marL="4480713" indent="0">
              <a:buNone/>
              <a:defRPr sz="1260"/>
            </a:lvl8pPr>
            <a:lvl9pPr marL="5120815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2969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480"/>
            </a:lvl1pPr>
            <a:lvl2pPr marL="640101" indent="0">
              <a:buNone/>
              <a:defRPr sz="3920"/>
            </a:lvl2pPr>
            <a:lvl3pPr marL="1280203" indent="0">
              <a:buNone/>
              <a:defRPr sz="3360"/>
            </a:lvl3pPr>
            <a:lvl4pPr marL="1920306" indent="0">
              <a:buNone/>
              <a:defRPr sz="2800"/>
            </a:lvl4pPr>
            <a:lvl5pPr marL="2560410" indent="0">
              <a:buNone/>
              <a:defRPr sz="2800"/>
            </a:lvl5pPr>
            <a:lvl6pPr marL="3200509" indent="0">
              <a:buNone/>
              <a:defRPr sz="2800"/>
            </a:lvl6pPr>
            <a:lvl7pPr marL="3840612" indent="0">
              <a:buNone/>
              <a:defRPr sz="2800"/>
            </a:lvl7pPr>
            <a:lvl8pPr marL="4480713" indent="0">
              <a:buNone/>
              <a:defRPr sz="2800"/>
            </a:lvl8pPr>
            <a:lvl9pPr marL="5120815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60"/>
            </a:lvl1pPr>
            <a:lvl2pPr marL="640101" indent="0">
              <a:buNone/>
              <a:defRPr sz="1680"/>
            </a:lvl2pPr>
            <a:lvl3pPr marL="1280203" indent="0">
              <a:buNone/>
              <a:defRPr sz="1400"/>
            </a:lvl3pPr>
            <a:lvl4pPr marL="1920306" indent="0">
              <a:buNone/>
              <a:defRPr sz="1260"/>
            </a:lvl4pPr>
            <a:lvl5pPr marL="2560410" indent="0">
              <a:buNone/>
              <a:defRPr sz="1260"/>
            </a:lvl5pPr>
            <a:lvl6pPr marL="3200509" indent="0">
              <a:buNone/>
              <a:defRPr sz="1260"/>
            </a:lvl6pPr>
            <a:lvl7pPr marL="3840612" indent="0">
              <a:buNone/>
              <a:defRPr sz="1260"/>
            </a:lvl7pPr>
            <a:lvl8pPr marL="4480713" indent="0">
              <a:buNone/>
              <a:defRPr sz="1260"/>
            </a:lvl8pPr>
            <a:lvl9pPr marL="5120815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3328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798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500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500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07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69227-D1C6-468D-BB52-C009132F20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53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334" y="511177"/>
            <a:ext cx="11041380" cy="1855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2333" y="2353628"/>
            <a:ext cx="541623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5" indent="0">
              <a:buNone/>
              <a:defRPr sz="2800" b="1"/>
            </a:lvl2pPr>
            <a:lvl3pPr marL="1280210" indent="0">
              <a:buNone/>
              <a:defRPr sz="2520" b="1"/>
            </a:lvl3pPr>
            <a:lvl4pPr marL="1920317" indent="0">
              <a:buNone/>
              <a:defRPr sz="2240" b="1"/>
            </a:lvl4pPr>
            <a:lvl5pPr marL="2560424" indent="0">
              <a:buNone/>
              <a:defRPr sz="2240" b="1"/>
            </a:lvl5pPr>
            <a:lvl6pPr marL="3200527" indent="0">
              <a:buNone/>
              <a:defRPr sz="2240" b="1"/>
            </a:lvl6pPr>
            <a:lvl7pPr marL="3840634" indent="0">
              <a:buNone/>
              <a:defRPr sz="2240" b="1"/>
            </a:lvl7pPr>
            <a:lvl8pPr marL="4480739" indent="0">
              <a:buNone/>
              <a:defRPr sz="2240" b="1"/>
            </a:lvl8pPr>
            <a:lvl9pPr marL="5120844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82333" y="3507105"/>
            <a:ext cx="5416232" cy="515842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80812" y="2353628"/>
            <a:ext cx="544290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105" indent="0">
              <a:buNone/>
              <a:defRPr sz="2800" b="1"/>
            </a:lvl2pPr>
            <a:lvl3pPr marL="1280210" indent="0">
              <a:buNone/>
              <a:defRPr sz="2520" b="1"/>
            </a:lvl3pPr>
            <a:lvl4pPr marL="1920317" indent="0">
              <a:buNone/>
              <a:defRPr sz="2240" b="1"/>
            </a:lvl4pPr>
            <a:lvl5pPr marL="2560424" indent="0">
              <a:buNone/>
              <a:defRPr sz="2240" b="1"/>
            </a:lvl5pPr>
            <a:lvl6pPr marL="3200527" indent="0">
              <a:buNone/>
              <a:defRPr sz="2240" b="1"/>
            </a:lvl6pPr>
            <a:lvl7pPr marL="3840634" indent="0">
              <a:buNone/>
              <a:defRPr sz="2240" b="1"/>
            </a:lvl7pPr>
            <a:lvl8pPr marL="4480739" indent="0">
              <a:buNone/>
              <a:defRPr sz="2240" b="1"/>
            </a:lvl8pPr>
            <a:lvl9pPr marL="5120844" indent="0">
              <a:buNone/>
              <a:defRPr sz="224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80812" y="3507105"/>
            <a:ext cx="5442903" cy="515842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1CCE3-CBA1-4498-9C18-AB3D391420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78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23FD3-AB19-4C7B-8D67-35CA177F13F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65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8950E-B2D0-41FB-ACA9-6F8860E3DCC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66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337" y="640080"/>
            <a:ext cx="4129405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2905" y="1382399"/>
            <a:ext cx="6480811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2337" y="2880360"/>
            <a:ext cx="4129405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105" indent="0">
              <a:buNone/>
              <a:defRPr sz="1960"/>
            </a:lvl2pPr>
            <a:lvl3pPr marL="1280210" indent="0">
              <a:buNone/>
              <a:defRPr sz="1680"/>
            </a:lvl3pPr>
            <a:lvl4pPr marL="1920317" indent="0">
              <a:buNone/>
              <a:defRPr sz="1400"/>
            </a:lvl4pPr>
            <a:lvl5pPr marL="2560424" indent="0">
              <a:buNone/>
              <a:defRPr sz="1400"/>
            </a:lvl5pPr>
            <a:lvl6pPr marL="3200527" indent="0">
              <a:buNone/>
              <a:defRPr sz="1400"/>
            </a:lvl6pPr>
            <a:lvl7pPr marL="3840634" indent="0">
              <a:buNone/>
              <a:defRPr sz="1400"/>
            </a:lvl7pPr>
            <a:lvl8pPr marL="4480739" indent="0">
              <a:buNone/>
              <a:defRPr sz="1400"/>
            </a:lvl8pPr>
            <a:lvl9pPr marL="512084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1C7C0-38A7-436C-AB1F-9BAF22BF14B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6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337" y="640080"/>
            <a:ext cx="4129405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42905" y="1382399"/>
            <a:ext cx="6480811" cy="6823075"/>
          </a:xfrm>
        </p:spPr>
        <p:txBody>
          <a:bodyPr/>
          <a:lstStyle>
            <a:lvl1pPr marL="0" indent="0">
              <a:buNone/>
              <a:defRPr sz="4480"/>
            </a:lvl1pPr>
            <a:lvl2pPr marL="640105" indent="0">
              <a:buNone/>
              <a:defRPr sz="3920"/>
            </a:lvl2pPr>
            <a:lvl3pPr marL="1280210" indent="0">
              <a:buNone/>
              <a:defRPr sz="3360"/>
            </a:lvl3pPr>
            <a:lvl4pPr marL="1920317" indent="0">
              <a:buNone/>
              <a:defRPr sz="2800"/>
            </a:lvl4pPr>
            <a:lvl5pPr marL="2560424" indent="0">
              <a:buNone/>
              <a:defRPr sz="2800"/>
            </a:lvl5pPr>
            <a:lvl6pPr marL="3200527" indent="0">
              <a:buNone/>
              <a:defRPr sz="2800"/>
            </a:lvl6pPr>
            <a:lvl7pPr marL="3840634" indent="0">
              <a:buNone/>
              <a:defRPr sz="2800"/>
            </a:lvl7pPr>
            <a:lvl8pPr marL="4480739" indent="0">
              <a:buNone/>
              <a:defRPr sz="2800"/>
            </a:lvl8pPr>
            <a:lvl9pPr marL="5120844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2337" y="2880360"/>
            <a:ext cx="4129405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105" indent="0">
              <a:buNone/>
              <a:defRPr sz="1960"/>
            </a:lvl2pPr>
            <a:lvl3pPr marL="1280210" indent="0">
              <a:buNone/>
              <a:defRPr sz="1680"/>
            </a:lvl3pPr>
            <a:lvl4pPr marL="1920317" indent="0">
              <a:buNone/>
              <a:defRPr sz="1400"/>
            </a:lvl4pPr>
            <a:lvl5pPr marL="2560424" indent="0">
              <a:buNone/>
              <a:defRPr sz="1400"/>
            </a:lvl5pPr>
            <a:lvl6pPr marL="3200527" indent="0">
              <a:buNone/>
              <a:defRPr sz="1400"/>
            </a:lvl6pPr>
            <a:lvl7pPr marL="3840634" indent="0">
              <a:buNone/>
              <a:defRPr sz="1400"/>
            </a:lvl7pPr>
            <a:lvl8pPr marL="4480739" indent="0">
              <a:buNone/>
              <a:defRPr sz="1400"/>
            </a:lvl8pPr>
            <a:lvl9pPr marL="5120844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8D69E-2021-4CF5-A078-58E1D4A4CF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9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0080" y="384493"/>
            <a:ext cx="1152144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0080" y="2240282"/>
            <a:ext cx="11521440" cy="6336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" y="8743315"/>
            <a:ext cx="298704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960"/>
            </a:lvl1pPr>
          </a:lstStyle>
          <a:p>
            <a:pPr defTabSz="1280210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880" y="8743315"/>
            <a:ext cx="405384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960"/>
            </a:lvl1pPr>
          </a:lstStyle>
          <a:p>
            <a:pPr defTabSz="1280210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480" y="8743315"/>
            <a:ext cx="298704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960"/>
            </a:lvl1pPr>
          </a:lstStyle>
          <a:p>
            <a:pPr defTabSz="1280210" fontAlgn="base">
              <a:spcBef>
                <a:spcPct val="0"/>
              </a:spcBef>
              <a:spcAft>
                <a:spcPct val="0"/>
              </a:spcAft>
            </a:pPr>
            <a:fld id="{5EB63DBC-DD5F-4169-9815-1FE90151A783}" type="slidenum">
              <a:rPr lang="ru-RU" smtClean="0">
                <a:solidFill>
                  <a:srgbClr val="000000"/>
                </a:solidFill>
              </a:rPr>
              <a:pPr defTabSz="128021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3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616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640105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1280210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920317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2560424" algn="ctr" rtl="0" fontAlgn="base">
        <a:spcBef>
          <a:spcPct val="0"/>
        </a:spcBef>
        <a:spcAft>
          <a:spcPct val="0"/>
        </a:spcAft>
        <a:defRPr sz="616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480080" indent="-480080" algn="l" rtl="0" fontAlgn="base">
        <a:spcBef>
          <a:spcPct val="20000"/>
        </a:spcBef>
        <a:spcAft>
          <a:spcPct val="0"/>
        </a:spcAft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72" indent="-400065" algn="l" rtl="0" fontAlgn="base">
        <a:spcBef>
          <a:spcPct val="20000"/>
        </a:spcBef>
        <a:spcAft>
          <a:spcPct val="0"/>
        </a:spcAft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64" indent="-320054" algn="l" rtl="0" fontAlgn="base">
        <a:spcBef>
          <a:spcPct val="20000"/>
        </a:spcBef>
        <a:spcAft>
          <a:spcPct val="0"/>
        </a:spcAft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370" indent="-320054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475" indent="-320054" algn="l" rtl="0" fontAlgn="base">
        <a:spcBef>
          <a:spcPct val="20000"/>
        </a:spcBef>
        <a:spcAft>
          <a:spcPct val="0"/>
        </a:spcAft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580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687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793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898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105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210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317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42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527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63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739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84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1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1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1" y="8898895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10"/>
            <a:fld id="{9389A218-1BD9-44B7-AD25-60C2204205A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80210"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1" y="8898895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1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1" y="8898895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10"/>
            <a:fld id="{1C5C7EFC-FB93-4B0A-97A4-5DFF6022B23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8021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89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128021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54" indent="-320054" algn="l" defTabSz="128021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59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64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370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475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580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687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793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898" indent="-320054" algn="l" defTabSz="128021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105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210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317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42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527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63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739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844" algn="l" defTabSz="128021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5"/>
            <a:ext cx="11521440" cy="6336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6"/>
            <a:ext cx="29870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03"/>
            <a:fld id="{1ADB398A-3912-452A-A356-E725FF57E15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80203"/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6"/>
            <a:ext cx="40538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03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6"/>
            <a:ext cx="29870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80203"/>
            <a:fld id="{3847AE7D-FEF9-4937-AF6D-0814C1E901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1280203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0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1280203" rtl="0" eaLnBrk="1" latinLnBrk="0" hangingPunct="1"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77" indent="-480077" algn="l" defTabSz="1280203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66" indent="-400063" algn="l" defTabSz="1280203" rtl="0" eaLnBrk="1" latinLnBrk="0" hangingPunct="1">
        <a:spcBef>
          <a:spcPct val="20000"/>
        </a:spcBef>
        <a:buFont typeface="Arial" pitchFamily="34" charset="0"/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56" indent="-320053" algn="l" defTabSz="1280203" rtl="0" eaLnBrk="1" latinLnBrk="0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357" indent="-320053" algn="l" defTabSz="128020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459" indent="-320053" algn="l" defTabSz="1280203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560" indent="-320053" algn="l" defTabSz="128020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661" indent="-320053" algn="l" defTabSz="128020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765" indent="-320053" algn="l" defTabSz="128020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866" indent="-320053" algn="l" defTabSz="128020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101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203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306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410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509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612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713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815" algn="l" defTabSz="1280203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90476" y="6758618"/>
            <a:ext cx="118872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31"/>
            <a:r>
              <a:rPr lang="ru-RU" sz="5040" b="1" kern="10" dirty="0">
                <a:ln w="12700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prstShdw prst="shdw17" dist="17961" dir="2700000">
                    <a:srgbClr val="005C5C"/>
                  </a:prstShdw>
                </a:effectLst>
                <a:latin typeface="Arial"/>
                <a:cs typeface="Arial"/>
              </a:rPr>
              <a:t>17 июля 1942г. - 2 февраля 1943г</a:t>
            </a:r>
            <a:endParaRPr lang="ru-RU" sz="1800" kern="0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6752" y="2083455"/>
            <a:ext cx="6400800" cy="151426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31">
              <a:spcBef>
                <a:spcPts val="840"/>
              </a:spcBef>
              <a:buClr>
                <a:srgbClr val="F3A447"/>
              </a:buClr>
              <a:buSzPct val="85000"/>
            </a:pPr>
            <a:r>
              <a:rPr lang="ru-RU" sz="3080" spc="140" dirty="0">
                <a:solidFill>
                  <a:srgbClr val="FEFAC9"/>
                </a:solidFill>
                <a:latin typeface="Constantia"/>
              </a:rPr>
              <a:t>Начало коренного перелома в ходе Великой Отечественной войны</a:t>
            </a: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561868" y="3597716"/>
            <a:ext cx="9979025" cy="28225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 defTabSz="1280203"/>
            <a:r>
              <a:rPr lang="ru-RU" sz="504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Сталинградская битва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40868" y="8410127"/>
            <a:ext cx="10735056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«Ты в памяти и в сердце, Сталинград!»</a:t>
            </a:r>
          </a:p>
        </p:txBody>
      </p:sp>
    </p:spTree>
    <p:extLst>
      <p:ext uri="{BB962C8B-B14F-4D97-AF65-F5344CB8AC3E}">
        <p14:creationId xmlns:p14="http://schemas.microsoft.com/office/powerpoint/2010/main" val="215662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Image000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3866" y="4189949"/>
            <a:ext cx="4789790" cy="52283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3348" y="1487317"/>
            <a:ext cx="64008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>
              <a:defRPr/>
            </a:pPr>
            <a:r>
              <a:rPr lang="ru-RU" sz="2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июня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началось наступление группы армий «Юг». Около 90 фашистских дивизий обрушились на позиции советских войск. Наши войска в середине июля 1942 года были вынуждены отойти к Воронежу, оставили Донбасс и заняли оборону в большой излучине Дона. Создалась непосредственная угроза Сталинграду и Северному Кавказу. </a:t>
            </a:r>
          </a:p>
        </p:txBody>
      </p:sp>
      <p:pic>
        <p:nvPicPr>
          <p:cNvPr id="5" name="Рисунок 4" descr="масштабы битвы техни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2707" y="335173"/>
            <a:ext cx="5220949" cy="335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1" descr="stalingrad_22 немц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3348" y="4790607"/>
            <a:ext cx="6087804" cy="429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53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0592" y="444745"/>
            <a:ext cx="10204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1942 году у стен Сталинграда решалась судьба всего цивилизованного мира. В междуречье Волги и Дона развернулось величайшее в истории войн сражение.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12 июля 1942 г. был образован Сталинградский фронт, а день 17 июля вошел в историю как начало Сталинградской битвы.   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stalingrad_01 до войн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433" y="2543915"/>
            <a:ext cx="5955211" cy="453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25201" y="7646536"/>
            <a:ext cx="5877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замысел Гитлер планировал осуществить силами одной 6-й полевой армии Паулюса всего за неделю.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95644" y="2543915"/>
            <a:ext cx="6035040" cy="300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фашистских захватчиков: овладеть промышленным городом, предприятия которого выпускали военную продукцию; выйти к Волге, по которой в кратчайшие сроки можно было попасть в Каспийское море, на Кавказ, где добывалась необходимая для фронта нефть.                                            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3" descr="D:\Сталинградская битва\Результат бомбёж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374" y="5338211"/>
            <a:ext cx="5094922" cy="407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249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6656" y="5500291"/>
            <a:ext cx="5815584" cy="3329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Пытаясь захватить город с ходу, фашистские орды бросили на Сталинград всю авиацию 4-ого воздушного флота.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23 августа враг обрушил на город первый бомбовый удар колоссальной силы. За несколько часов целые кварталы превратились в развалины. 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страх и ужас детей войн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4022" y="5197466"/>
            <a:ext cx="4902835" cy="322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27265" y="1512424"/>
            <a:ext cx="4608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По своим масштабам и ожесточенности она превзошла все прошлые битвы: на территории почти в сто тысяч квадратных километров сражались более двух миллионов человек.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18" descr="Image00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656" y="1179265"/>
            <a:ext cx="7005129" cy="334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616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4480" y="819548"/>
            <a:ext cx="104241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 каждый цех, водонапорную башню, железнодорожную насыпь, стену, подвал и, наконец, за каждую кучку развалин велась ожесточенная борьба…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4" descr="0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733" y="1955435"/>
            <a:ext cx="6149658" cy="460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00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7391" y="1942099"/>
            <a:ext cx="6049645" cy="463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9486" y="6793756"/>
            <a:ext cx="7635809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059" indent="-384059" defTabSz="914431">
              <a:spcBef>
                <a:spcPts val="840"/>
              </a:spcBef>
              <a:buClr>
                <a:srgbClr val="F3A447"/>
              </a:buClr>
              <a:buSzPct val="85000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«Неискушенному в боях человеку показалось бы, что в пылающем городе уже нет места для жизни, что там все разрушено, все сгорело. Но я знал: на том берегу продолжается бой, идет титаническая борьба».</a:t>
            </a:r>
          </a:p>
          <a:p>
            <a:pPr marL="384059" indent="-384059" defTabSz="914431">
              <a:spcBef>
                <a:spcPts val="840"/>
              </a:spcBef>
              <a:buClr>
                <a:srgbClr val="F3A447"/>
              </a:buClr>
              <a:buSzPct val="85000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Генерал Чуйков В.И.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6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Image0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197" y="5687568"/>
            <a:ext cx="5503987" cy="335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17184" y="7015773"/>
            <a:ext cx="64008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E20000"/>
                </a:solidFill>
              </a:rPr>
              <a:t>Командующий Донским фронтом генерал-полковник </a:t>
            </a:r>
            <a:r>
              <a:rPr lang="ru-RU" sz="2000" dirty="0" err="1">
                <a:solidFill>
                  <a:srgbClr val="E20000"/>
                </a:solidFill>
              </a:rPr>
              <a:t>К.К.Рокоссовский</a:t>
            </a:r>
            <a:r>
              <a:rPr lang="ru-RU" sz="2000" dirty="0">
                <a:solidFill>
                  <a:srgbClr val="E20000"/>
                </a:solidFill>
              </a:rPr>
              <a:t> и представитель Ставки Верховного Главнокомандования маршал артиллерии </a:t>
            </a:r>
            <a:r>
              <a:rPr lang="ru-RU" sz="2000" dirty="0" err="1">
                <a:solidFill>
                  <a:srgbClr val="E20000"/>
                </a:solidFill>
              </a:rPr>
              <a:t>Н.Н.Воронов</a:t>
            </a:r>
            <a:r>
              <a:rPr lang="ru-RU" sz="2000" dirty="0">
                <a:solidFill>
                  <a:srgbClr val="E20000"/>
                </a:solidFill>
              </a:rPr>
              <a:t> допрашивают генерал-фельдмаршала Паулюса.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197" y="424589"/>
            <a:ext cx="609733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defTabSz="128016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Операция «Кольцо», а вместе с ней и вся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контрнаступательная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операция на сталинградском направлении завершилась блестящей победой.</a:t>
            </a:r>
          </a:p>
          <a:p>
            <a:pPr indent="457200" defTabSz="128016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16.00 час. 2 февраля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Донского фронта закончили разгром и уничтожили окруженную Сталинградскую группировку противника.</a:t>
            </a:r>
          </a:p>
          <a:p>
            <a:pPr indent="457200" defTabSz="128016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поражения враг ещё не испытывал с начала Второй мировой войны. </a:t>
            </a:r>
          </a:p>
          <a:p>
            <a:pPr defTabSz="128016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Четвёртую часть всех своих сил, действовавших в то время на советско-германском фронте, потеряли фашисты под Сталинградом.</a:t>
            </a:r>
          </a:p>
        </p:txBody>
      </p:sp>
      <p:pic>
        <p:nvPicPr>
          <p:cNvPr id="9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156" y="987552"/>
            <a:ext cx="5874828" cy="414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6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3954" y="274353"/>
            <a:ext cx="38125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 Павлов </a:t>
            </a:r>
            <a:endParaRPr lang="ru-RU" sz="44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036" y="1385751"/>
            <a:ext cx="76543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 Яков Павлов стал единственным, кто получил за оборону дома звание Героя Советского Союза.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27 сентября 1942 года он получил боевое задание командира роты лейтенанта Наумова разведать обстановку в 4-этажном здании в центре города, которое имело важное тактическое положение. Этот дом вошёл в историю Сталинградской битвы как «Дом Павлова». С тремя бойцами - Черноголовым, Глущенко и Александровым Якову удалось выбить немцев из здания и захватить его. Вскоре группа получила подкрепление, боепитание и телефонную линию.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9" descr="Image00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983371" y="1043794"/>
            <a:ext cx="4588969" cy="4193038"/>
          </a:xfrm>
          <a:prstGeom prst="rect">
            <a:avLst/>
          </a:prstGeom>
          <a:noFill/>
        </p:spPr>
      </p:pic>
      <p:sp>
        <p:nvSpPr>
          <p:cNvPr id="5" name="Oval 15"/>
          <p:cNvSpPr>
            <a:spLocks noChangeArrowheads="1"/>
          </p:cNvSpPr>
          <p:nvPr/>
        </p:nvSpPr>
        <p:spPr bwMode="auto">
          <a:xfrm>
            <a:off x="10754924" y="2736929"/>
            <a:ext cx="1009015" cy="806768"/>
          </a:xfrm>
          <a:prstGeom prst="ellipse">
            <a:avLst/>
          </a:prstGeom>
          <a:solidFill>
            <a:sysClr val="window" lastClr="FFFFFF">
              <a:alpha val="0"/>
            </a:sysClr>
          </a:solidFill>
          <a:ln w="9525">
            <a:solidFill>
              <a:sysClr val="window" lastClr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128020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52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V="1">
            <a:off x="10113264" y="3543697"/>
            <a:ext cx="1107946" cy="194908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1280203">
              <a:defRPr/>
            </a:pPr>
            <a:endParaRPr lang="ru-RU" sz="2520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504330" y="5431407"/>
            <a:ext cx="17168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Павлова</a:t>
            </a:r>
            <a:endParaRPr lang="ru-RU" sz="20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5148" y="7207852"/>
            <a:ext cx="122471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 smtClean="0"/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Долгое время считалось, что дом Павлова отстояли 24 героя девяти национальностей. 25-го - калмыка Горю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Бадмаевича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Хохолова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«забыли»,  он был вычеркнут из списка  после депортации калмыков. Только после войны и депортации он получил свои боевые награды. Его имя как одного из защитников Дома Павлова было восстановлено только 62 года спустя.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5149" y="5891749"/>
            <a:ext cx="12247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 непрерывно атаковали здание, пытались разбить его артиллерией и авиабомбами. Умело маневрируя силами небольшого «гарнизона», Павлов избегал больших потерь и в течение 58 дней и ночей оборонял дом, не позволяя врагу пробиться к Волге.</a:t>
            </a:r>
          </a:p>
        </p:txBody>
      </p:sp>
    </p:spTree>
    <p:extLst>
      <p:ext uri="{BB962C8B-B14F-4D97-AF65-F5344CB8AC3E}">
        <p14:creationId xmlns:p14="http://schemas.microsoft.com/office/powerpoint/2010/main" val="25717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528" y="1386818"/>
            <a:ext cx="7804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Сталинградской битве проявляли беспримерное мужество не только взрослые, но и дети. Одной из героинь Сталинграда стала 12-летняя девочка Люся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Радыно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Она оказалась в Сталинграде после эвакуации из Ленинграда. Однажды в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детприёмник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где была девочка, пришёл офицер и сказал, что проводится набор юных разведчиков для добывания ценной информации за линией фронта. Люся сразу же вызвалась помочь. В первый же выход в тыл врага Люсю задержали немцы. Им она сказала, что идёт на поля, где с другими детьми выращивает овощи, чтобы не умереть с голода. Ей поверили, но всё равно отправили на кухню чистить картошку. Люся смекнула, что сможет узнать количество немецких солдат, просто подсчитав количество почищенной картошки.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1656" y="263877"/>
            <a:ext cx="3833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Люся </a:t>
            </a:r>
            <a:r>
              <a:rPr lang="ru-RU" sz="4400" b="1" dirty="0" err="1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Радыно</a:t>
            </a:r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136" y="1033318"/>
            <a:ext cx="4163568" cy="58706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528" y="8085982"/>
            <a:ext cx="12212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войны девочка вернулась в Ленинград, закончила институт, создала семью, много лет работала в школе, учила детей младших классов Гродненской школы №17. Ученики знали её как Людмилу Владимировну Бесчастнову.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8528" y="6945618"/>
            <a:ext cx="12212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итоге, информацию Люся добыла. Кроме того, ей удалось бежать. За линию фронта Люся ходила семь раз, ни разу не допустив ни одной ошибки. Командование наградило Люсю медалями «За отвагу» и «За оборону Сталинграда».</a:t>
            </a:r>
          </a:p>
        </p:txBody>
      </p:sp>
    </p:spTree>
    <p:extLst>
      <p:ext uri="{BB962C8B-B14F-4D97-AF65-F5344CB8AC3E}">
        <p14:creationId xmlns:p14="http://schemas.microsoft.com/office/powerpoint/2010/main" val="262497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880" y="1387224"/>
            <a:ext cx="6437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Легендарный снайпер Великой Отечественной войны Василий Зайцев во время Сталинградской битвы за полтора месяца, уничтожил более двухсот германских солдат и офицеров, включая 11 снайперов. С самых первых встреч с противником Зайцев проявил себя как незаурядный стрелок. С помощью простой «трёхлинейки» он умело убивал солдата противника. На войне ему очень пригодились мудрые охотничьи советы деда. 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93524" y="302126"/>
            <a:ext cx="44534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Зайцев </a:t>
            </a:r>
            <a:endParaRPr lang="ru-RU" sz="44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272" y="1576218"/>
            <a:ext cx="5897880" cy="34076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2880" y="5172876"/>
            <a:ext cx="1218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месяц спустя за проявленное боевое усердие Василий Зайцев получил медаль «За отвагу», и в придачу к ней - снайперскую винтовку!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словно в шахматной партии, переигрывал своих противников. Например, он делал реалистичную куклу-снайпера, а сам маскировался неподалёку. Как только противник обнаруживал себя выстрелом, Василий начинал терпеливо ожидать его появления из укрытия. И время не имело для него значения.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880" y="7481200"/>
            <a:ext cx="118643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проявленное военное мастерство и доблесть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Василию Зайцеву присвоили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звание Героя Советского Союза, вручили орден Ленина и медаль «Золотая Звезда». После ранения, когда он чуть не потерял зрение, Зайцев снова вернулся на фронт и встретил Победу в звании капитана. </a:t>
            </a:r>
          </a:p>
        </p:txBody>
      </p:sp>
    </p:spTree>
    <p:extLst>
      <p:ext uri="{BB962C8B-B14F-4D97-AF65-F5344CB8AC3E}">
        <p14:creationId xmlns:p14="http://schemas.microsoft.com/office/powerpoint/2010/main" val="236929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" y="-1"/>
            <a:ext cx="12795913" cy="96012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4016" y="556484"/>
            <a:ext cx="6400800" cy="21605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4480" b="1" u="sng" dirty="0">
                <a:solidFill>
                  <a:srgbClr val="FF0000"/>
                </a:solidFill>
                <a:latin typeface="Calibri" panose="020F0502020204030204" pitchFamily="34" charset="0"/>
              </a:rPr>
              <a:t>6,5 месяцев – 200 дней и ночей </a:t>
            </a:r>
          </a:p>
          <a:p>
            <a:pPr algn="ctr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4480" b="1" u="sng" dirty="0">
                <a:solidFill>
                  <a:srgbClr val="FF0000"/>
                </a:solidFill>
                <a:latin typeface="Calibri" panose="020F0502020204030204" pitchFamily="34" charset="0"/>
              </a:rPr>
              <a:t>продолжалась эта битва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4016" y="2898544"/>
            <a:ext cx="9473184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kern="0" dirty="0">
                <a:solidFill>
                  <a:prstClr val="black"/>
                </a:solidFill>
                <a:latin typeface="Calibri" panose="020F0502020204030204" pitchFamily="34" charset="0"/>
              </a:rPr>
              <a:t>Всего в ходе операции «Кольцо» в плен были взяты более </a:t>
            </a:r>
            <a:r>
              <a:rPr lang="ru-RU" sz="3920" b="1" u="sng" kern="0" dirty="0">
                <a:solidFill>
                  <a:srgbClr val="FF0000"/>
                </a:solidFill>
                <a:latin typeface="Calibri" panose="020F0502020204030204" pitchFamily="34" charset="0"/>
              </a:rPr>
              <a:t>2500 офицеров </a:t>
            </a:r>
            <a:r>
              <a:rPr lang="ru-RU" sz="3920" b="1" kern="0" dirty="0">
                <a:solidFill>
                  <a:prstClr val="black"/>
                </a:solidFill>
                <a:latin typeface="Calibri" panose="020F0502020204030204" pitchFamily="34" charset="0"/>
              </a:rPr>
              <a:t>и </a:t>
            </a:r>
            <a:endParaRPr lang="en-US" sz="3920" b="1" kern="0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u="sng" kern="0" dirty="0">
                <a:solidFill>
                  <a:srgbClr val="FF0000"/>
                </a:solidFill>
                <a:latin typeface="Calibri" panose="020F0502020204030204" pitchFamily="34" charset="0"/>
              </a:rPr>
              <a:t>24 генерала 6-й армии</a:t>
            </a:r>
            <a:r>
              <a:rPr lang="ru-RU" sz="3920" b="1" kern="0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  <a:endParaRPr lang="ru-RU" sz="3920" kern="0" dirty="0">
              <a:solidFill>
                <a:prstClr val="black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739" y="5798519"/>
            <a:ext cx="3212593" cy="2392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403643" y="4827925"/>
            <a:ext cx="6400800" cy="388414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4480" b="1" dirty="0">
                <a:solidFill>
                  <a:srgbClr val="FF0000"/>
                </a:solidFill>
                <a:latin typeface="Calibri" panose="020F0502020204030204" pitchFamily="34" charset="0"/>
              </a:rPr>
              <a:t>МЕДАЛЬ ЗА ОБОРОНУ СТАЛИНГРАДА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dirty="0">
                <a:solidFill>
                  <a:prstClr val="black"/>
                </a:solidFill>
                <a:latin typeface="Calibri" panose="020F0502020204030204" pitchFamily="34" charset="0"/>
              </a:rPr>
              <a:t>Учреждена в 1942 году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dirty="0">
                <a:solidFill>
                  <a:prstClr val="black"/>
                </a:solidFill>
                <a:latin typeface="Calibri" panose="020F0502020204030204" pitchFamily="34" charset="0"/>
              </a:rPr>
              <a:t>Награждали за мужество и стойкость, проявленные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3920" b="1" dirty="0">
                <a:solidFill>
                  <a:prstClr val="black"/>
                </a:solidFill>
                <a:latin typeface="Calibri" panose="020F0502020204030204" pitchFamily="34" charset="0"/>
              </a:rPr>
              <a:t>при обороне Сталинграда</a:t>
            </a:r>
          </a:p>
        </p:txBody>
      </p:sp>
    </p:spTree>
    <p:extLst>
      <p:ext uri="{BB962C8B-B14F-4D97-AF65-F5344CB8AC3E}">
        <p14:creationId xmlns:p14="http://schemas.microsoft.com/office/powerpoint/2010/main" val="20043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94943" y="648971"/>
            <a:ext cx="116677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Мамаев курган </a:t>
            </a:r>
            <a:endParaRPr lang="ru-RU" sz="4400" b="1" dirty="0" smtClean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военных картах высота 102 м) </a:t>
            </a:r>
            <a:endParaRPr lang="ru-RU" sz="4400" b="1" dirty="0" smtClean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местом самых кровопролитных и ожесточенных боев в Сталинграде: на каждый квадратный метр земли приходилось от 500 до 1250 осколков. 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словам поэта Р. Рождественского, металла в Кургане «больше, чем в знаменитой Магнитной горе!»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9" y="3942180"/>
            <a:ext cx="6187440" cy="432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327" y="4669540"/>
            <a:ext cx="5547360" cy="4440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25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24" y="597174"/>
            <a:ext cx="4736592" cy="338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108" y="1561592"/>
            <a:ext cx="6452615" cy="430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7824" y="6414427"/>
            <a:ext cx="11173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Мамаев курган имел важное стратегическое значение: с его вершины хорошо просматривалась и простреливалась прилегающая территория, переправа через Волгу.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середине сентября 1942 года Мамаев курган несколько раз переходил из рук в руки. Гитлеровцы по 10-12 раз в день штурмовали его, но, теряя людей и технику, так и не смогли захватить всю территорию кургана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сорок дней и ночей не утихала ожесточенная битва на Мамаевом кургане.</a:t>
            </a:r>
            <a:endParaRPr lang="ru-RU" sz="24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91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61" y="2007308"/>
            <a:ext cx="4893895" cy="457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70448" y="2392115"/>
            <a:ext cx="63825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– святая святых Мемориального комплекса на Мамаевом кургане. На ней – две могилы. 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Одна из них – одиночная. В ней похоронен дважды Герой Советского Союза, Маршал Советского Союза, бывший командарм 62- й армии В.И. Чуйков (захоронен по личному завещанию) – 1982 год.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6466" y="7035980"/>
            <a:ext cx="104058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могила – братское захоронение. В большую братскую могилу (подножие главного монумента «Родина- мать зовет!»- восточный склон насыпного холма) в период строительства мемориального комплекса было перезахоронено 34505 останков воинов. Имена многих из них неизвестны.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6000" y="627890"/>
            <a:ext cx="49157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E20000"/>
                </a:solidFill>
              </a:rPr>
              <a:t>Площадь Скорби. </a:t>
            </a:r>
          </a:p>
        </p:txBody>
      </p:sp>
    </p:spTree>
    <p:extLst>
      <p:ext uri="{BB962C8B-B14F-4D97-AF65-F5344CB8AC3E}">
        <p14:creationId xmlns:p14="http://schemas.microsoft.com/office/powerpoint/2010/main" val="4305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8" descr="У входа на Мамаев курган. Скульптура Память поколени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329" y="4126934"/>
            <a:ext cx="5909110" cy="415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2449" y="8421624"/>
            <a:ext cx="64008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входа на Мамаев курган.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«Память поколений».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45233" y="5359247"/>
            <a:ext cx="61896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Разгром немецко-фашистских войск под Сталинградом положил начало коренному перелому в Великой Отечественной войне.</a:t>
            </a:r>
          </a:p>
          <a:p>
            <a:pPr indent="457200"/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 показала военное искусство советских полководцев, боевое мастерство советских воинов, их выдержку, мужество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героизм.</a:t>
            </a:r>
          </a:p>
          <a:p>
            <a:pPr indent="457200"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битва укрепила авторитет России в мире.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538" y="282508"/>
            <a:ext cx="4065966" cy="444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39377" y="1471647"/>
            <a:ext cx="70695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«Родина-мать зовёт!» – одна из самых больших на планете.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– 8000 тонн, высота – 85 метров: 4 метра постамент, 52 метра скульптура.</a:t>
            </a:r>
          </a:p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Меч: длина – 29 метров, вес – 400 тонн 300 кг. Строили весь мемориал 8 лет – с 1959 по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1967гг.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967538" y="4941119"/>
            <a:ext cx="4423519" cy="418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«Родина-мать зовёт!» </a:t>
            </a:r>
          </a:p>
        </p:txBody>
      </p:sp>
    </p:spTree>
    <p:extLst>
      <p:ext uri="{BB962C8B-B14F-4D97-AF65-F5344CB8AC3E}">
        <p14:creationId xmlns:p14="http://schemas.microsoft.com/office/powerpoint/2010/main" val="344233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39" y="4626863"/>
            <a:ext cx="5545993" cy="365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4702" y="385078"/>
            <a:ext cx="5804727" cy="448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К ноябрю фашисты сровняли Сталинград с землёй. Но им не удалось сломить сопротивление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сталинградцев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 indent="457200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 три месяца нацисты успели повесить 108, расстрелять 1744, подвергнуть насилию и пыткам – 1593 советских патриота, угнать в Германию на принудительные работы десятки тысяч людей. Оккупанты не щадили никого - ни старика, ни женщину, ни ребёнка. </a:t>
            </a:r>
          </a:p>
          <a:p>
            <a:pPr indent="457200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Убивали всех подряд.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2" name="Picture 2" descr="Картинки по запросу сталинград 2 феврал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705" y="778175"/>
            <a:ext cx="5291328" cy="366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02969" y="4865856"/>
            <a:ext cx="5291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Из 7 районов Сталинграда немцы захватили шесть (кроме Кировского района). Они проводили репрессии против евреев, коммунистов, партизан. </a:t>
            </a:r>
          </a:p>
          <a:p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rgbClr val="E20000"/>
                </a:solidFill>
              </a:rPr>
              <a:t>«Выстоять и победить!»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- эта лаконичная заповедь прочно, как нерушимая клятва, вошла в сознание защитников волжской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твердыни.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75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8713" y="1888732"/>
            <a:ext cx="60146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ноября 1942 </a:t>
            </a:r>
            <a:r>
              <a:rPr lang="ru-RU" sz="2400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рассмотрен и утвержден план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контрнаступательной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операции  Красной Армии под кодовым названием «Уран», которая разрабатывалась под руководством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аршала Г.К. Жукова.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двух месяцев под Сталинград в глубочайшей тайне перебрасывались огромные массы советских войск и техники.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5216" y="6108101"/>
            <a:ext cx="12051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1942 </a:t>
            </a:r>
            <a:r>
              <a:rPr lang="ru-RU" sz="2400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началось контрнаступление Юго-Западного, Донского и Сталинградского фронтов. На пятый день наступления, в результате напряжённых боев уже 23 ноября советские войска завершили окружение сталинградской группировки врага. Это  был ошеломляющий успех!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окружении оказались штаб немецкой 6-й полевой армии, 5 немецких корпусов в составе 20 дивизий, 2 румынские дивизии, многочисленные тыловые части и учреждения, численностью около 300 тыс. человек. Шли жестокие бои.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68" y="324961"/>
            <a:ext cx="6263640" cy="495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175304" y="5399693"/>
            <a:ext cx="26597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аршал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К.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Жуков.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45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5164" y="829072"/>
            <a:ext cx="80033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defRPr/>
            </a:pPr>
            <a:r>
              <a:rPr lang="ru-RU" sz="2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января 1943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командующему немецкими войсками генерал-полковнику Паулюсу был предъявлен ультиматум о немедленной и безоговорочной капитуляции.          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января 1943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войска Донского фронта под командованием генерал-лейтенанта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К.К.Рокоссовского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перешли в генеральное наступление с целью окончательной ликвидации окруженного врага.</a:t>
            </a:r>
          </a:p>
          <a:p>
            <a:pPr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8512" y="1689099"/>
            <a:ext cx="3659813" cy="437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65" y="3876061"/>
            <a:ext cx="7499939" cy="487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098145" y="6358663"/>
            <a:ext cx="32301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генерал-полковник Паулюс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3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2487" y="312149"/>
            <a:ext cx="609628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Марионелла Королева </a:t>
            </a:r>
          </a:p>
          <a:p>
            <a:pPr algn="ctr"/>
            <a:r>
              <a:rPr lang="ru-RU" sz="4400" b="1" dirty="0" smtClean="0">
                <a:solidFill>
                  <a:srgbClr val="E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(Гуля Королева) </a:t>
            </a:r>
            <a:endParaRPr lang="ru-RU" sz="4400" b="1" dirty="0">
              <a:solidFill>
                <a:srgbClr val="E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48" y="1758699"/>
            <a:ext cx="4629912" cy="648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33872" y="1998814"/>
            <a:ext cx="64008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аписалась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добровольцем на фронт в медико-санитарный батальон 280-го стрелкового полка. Весной 1942 года дивизия отправилась на фронт в район Сталинграда.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ноября 1942 года во время боя за высоту 56,8 она вынесла с поля боя 50 раненых бойцов, а когда был убит командир, подняла бойцов в атаку, первая ворвалась во вражеский окоп, несколькими бросками гранат уничтожила 15 солдат и офицеров противника.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Была смертельно ранена, но продолжала вести бой, пока не подоспело подкрепление.</a:t>
            </a:r>
          </a:p>
          <a:p>
            <a:pPr defTabSz="128020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января 1943 года командованием Донского фронта была награждена орденом Красного Знамени (посмертно).</a:t>
            </a:r>
          </a:p>
        </p:txBody>
      </p:sp>
    </p:spTree>
    <p:extLst>
      <p:ext uri="{BB962C8B-B14F-4D97-AF65-F5344CB8AC3E}">
        <p14:creationId xmlns:p14="http://schemas.microsoft.com/office/powerpoint/2010/main" val="41406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_07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1750</Words>
  <Application>Microsoft Office PowerPoint</Application>
  <PresentationFormat>A3 (297x420 мм)</PresentationFormat>
  <Paragraphs>86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Constantia</vt:lpstr>
      <vt:lpstr>Impact</vt:lpstr>
      <vt:lpstr>Times New Roman</vt:lpstr>
      <vt:lpstr>9 мая_07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Первая Московская гимназия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Новикова В.Л.</dc:creator>
  <cp:lastModifiedBy>Новикова В.Л.</cp:lastModifiedBy>
  <cp:revision>31</cp:revision>
  <dcterms:created xsi:type="dcterms:W3CDTF">2018-01-10T12:16:35Z</dcterms:created>
  <dcterms:modified xsi:type="dcterms:W3CDTF">2018-02-05T11:31:49Z</dcterms:modified>
</cp:coreProperties>
</file>